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9" r:id="rId2"/>
    <p:sldId id="286" r:id="rId3"/>
    <p:sldId id="288" r:id="rId4"/>
    <p:sldId id="287" r:id="rId5"/>
    <p:sldId id="294" r:id="rId6"/>
    <p:sldId id="285" r:id="rId7"/>
    <p:sldId id="260" r:id="rId8"/>
    <p:sldId id="298" r:id="rId9"/>
    <p:sldId id="284" r:id="rId10"/>
    <p:sldId id="283" r:id="rId11"/>
    <p:sldId id="297" r:id="rId12"/>
    <p:sldId id="29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E1D3B-5F66-4393-B57A-47A76960E48E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10537-681A-4AF2-A8AB-100BA9180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F68E1-DF49-4C35-8C4D-378A297F4BD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F68E1-DF49-4C35-8C4D-378A297F4BD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F68E1-DF49-4C35-8C4D-378A297F4BD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2D10B-0107-4EBC-B7F8-9AB6486502C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5007A-F148-4F07-9811-7186567C9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14.png"/><Relationship Id="rId18" Type="http://schemas.openxmlformats.org/officeDocument/2006/relationships/image" Target="../media/image19.gi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gif"/><Relationship Id="rId20" Type="http://schemas.openxmlformats.org/officeDocument/2006/relationships/image" Target="../media/image2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gif"/><Relationship Id="rId10" Type="http://schemas.openxmlformats.org/officeDocument/2006/relationships/image" Target="../media/image11.jpeg"/><Relationship Id="rId19" Type="http://schemas.openxmlformats.org/officeDocument/2006/relationships/image" Target="../media/image20.gif"/><Relationship Id="rId4" Type="http://schemas.openxmlformats.org/officeDocument/2006/relationships/image" Target="../media/image5.png"/><Relationship Id="rId9" Type="http://schemas.openxmlformats.org/officeDocument/2006/relationships/image" Target="../media/image10.gif"/><Relationship Id="rId1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6264275" cy="12239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6898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33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43213" y="3644900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rgbClr val="0000FF"/>
              </a:solidFill>
              <a:effectLst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3850" y="4581525"/>
            <a:ext cx="2016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124075" y="6237288"/>
            <a:ext cx="4752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pic>
        <p:nvPicPr>
          <p:cNvPr id="24580" name="Picture 4" descr="http://lusana.ru/files/19515/653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71538" y="1027497"/>
            <a:ext cx="6858048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«Қызықты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грамматика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Қазақ тілі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апталығына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арналған сыныптан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шара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3244334"/>
            <a:ext cx="6786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Внеклассное мероприятие 2-4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71472" y="1196752"/>
            <a:ext cx="80724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kk-KZ" sz="4400" b="1" dirty="0" smtClean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916832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9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kk-KZ" sz="9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kk-KZ" sz="8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kk-KZ" sz="7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</a:p>
        </p:txBody>
      </p:sp>
      <p:pic>
        <p:nvPicPr>
          <p:cNvPr id="39938" name="Picture 2" descr="http://5555-error1-code90a1.com/data_images/57ae7b0f042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908" cy="700090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00034" y="595634"/>
            <a:ext cx="80724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5- айналым </a:t>
            </a: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«Жаңа сөз жаса». Берілген сөздердегі әріптерден жаңа сөз құрап жаз.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Әр дұрыс жауапқа  2  ұпай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571612"/>
            <a:ext cx="8001056" cy="507831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сүт </a:t>
            </a:r>
            <a:r>
              <a:rPr lang="kk-KZ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................................... </a:t>
            </a:r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кесе-  ................................. 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мақал </a:t>
            </a:r>
            <a:r>
              <a:rPr lang="kk-KZ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..............................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алма-..................................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қыран </a:t>
            </a:r>
            <a:r>
              <a:rPr lang="kk-KZ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.............................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kk-KZ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kk-KZ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kk-KZ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kk-KZ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жылан </a:t>
            </a:r>
            <a:r>
              <a:rPr lang="kk-KZ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......................... .............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тарақ </a:t>
            </a:r>
            <a:r>
              <a:rPr lang="kk-KZ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.........................................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күрек </a:t>
            </a:r>
            <a:r>
              <a:rPr lang="kk-KZ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.........................................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өрнек </a:t>
            </a:r>
            <a:r>
              <a:rPr lang="kk-KZ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.........................................</a:t>
            </a:r>
            <a:b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пікір -............................................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714612" y="1142984"/>
            <a:ext cx="2571768" cy="35719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kk-KZ" sz="1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Үлгі: орақ – қора</a:t>
            </a:r>
            <a:endParaRPr lang="kk-KZ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kolesnikovalud.ucoz.ru/_ph/4/2/947727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638800" y="381000"/>
            <a:ext cx="3200400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kk-KZ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Дұрыс жауапқа 5 ұпай </a:t>
            </a:r>
            <a:endParaRPr lang="ru-RU"/>
          </a:p>
        </p:txBody>
      </p:sp>
      <p:sp>
        <p:nvSpPr>
          <p:cNvPr id="20484" name="Прямоугольник 20"/>
          <p:cNvSpPr>
            <a:spLocks noChangeArrowheads="1"/>
          </p:cNvSpPr>
          <p:nvPr/>
        </p:nvSpPr>
        <p:spPr bwMode="auto">
          <a:xfrm>
            <a:off x="1371600" y="381000"/>
            <a:ext cx="4022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6-кезең  “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Тапқыр болсаң,тауып көр</a:t>
            </a:r>
            <a:r>
              <a:rPr lang="kk-KZ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1"/>
          <p:cNvSpPr>
            <a:spLocks noChangeArrowheads="1"/>
          </p:cNvSpPr>
          <p:nvPr/>
        </p:nvSpPr>
        <p:spPr bwMode="auto">
          <a:xfrm>
            <a:off x="1143000" y="1019175"/>
            <a:ext cx="77724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kk-KZ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8      2         9        3      10       4       12       1      5     6      13     7        11       14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kk-KZ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      ә         д        р       л        б        с        т      и     е       а       і         е         ы</a:t>
            </a:r>
          </a:p>
          <a:p>
            <a:pPr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kk-KZ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kk-KZ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1           2           3          4           5          6</a:t>
            </a:r>
          </a:p>
          <a:p>
            <a:pPr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kk-KZ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kk-KZ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1          7           10          9           6          8 </a:t>
            </a:r>
          </a:p>
          <a:p>
            <a:pPr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kk-KZ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kk-KZ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kk-KZ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4        13       12        1        13        10        13           9         14 </a:t>
            </a:r>
          </a:p>
          <a:p>
            <a:pPr eaLnBrk="0" hangingPunct="0"/>
            <a:r>
              <a:rPr lang="kk-KZ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66800" y="25908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Т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05000" y="25908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ә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 flipH="1">
            <a:off x="2667000" y="2590800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р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76600" y="25908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б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038600" y="25908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и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800600" y="25908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е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143000" y="3429000"/>
            <a:ext cx="4572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Т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828800" y="34290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і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90800" y="34290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л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352800" y="34290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д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114800" y="34290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е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800600" y="34290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н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066800" y="46482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б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676400" y="46482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а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362200" y="46482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с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971800" y="4648200"/>
            <a:ext cx="4572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Т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581400" y="4572000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а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191000" y="4572000"/>
            <a:ext cx="4572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л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953000" y="4572000"/>
            <a:ext cx="4572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а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715000" y="4572000"/>
            <a:ext cx="4572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д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6477000" y="4572000"/>
            <a:ext cx="4572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600" dirty="0">
                <a:solidFill>
                  <a:srgbClr val="7030A0"/>
                </a:solidFill>
              </a:rPr>
              <a:t>ы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Рисунок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Прямоугольник 63"/>
          <p:cNvSpPr/>
          <p:nvPr/>
        </p:nvSpPr>
        <p:spPr>
          <a:xfrm>
            <a:off x="571472" y="1196752"/>
            <a:ext cx="80724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kk-KZ" sz="4400" b="1" dirty="0" smtClean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2476640"/>
            <a:ext cx="8064896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/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kumimoji="0" lang="kk-KZ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</a:t>
            </a:r>
            <a:endParaRPr kumimoji="0" lang="kk-KZ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39552" y="404664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3200" b="1" dirty="0" smtClean="0"/>
              <a:t> </a:t>
            </a:r>
            <a:endParaRPr lang="ru-RU" sz="4000" dirty="0" smtClean="0"/>
          </a:p>
          <a:p>
            <a:r>
              <a:rPr lang="kk-KZ" sz="4000" dirty="0" smtClean="0"/>
              <a:t> </a:t>
            </a:r>
            <a:endParaRPr lang="ru-RU" sz="4000" dirty="0" smtClean="0"/>
          </a:p>
          <a:p>
            <a:r>
              <a:rPr lang="kk-KZ" sz="3200" dirty="0" smtClean="0"/>
              <a:t> </a:t>
            </a:r>
            <a:endParaRPr lang="ru-RU" sz="3200" dirty="0" smtClean="0"/>
          </a:p>
          <a:p>
            <a:r>
              <a:rPr lang="kk-KZ" sz="3200" dirty="0" smtClean="0"/>
              <a:t> </a:t>
            </a:r>
            <a:endParaRPr lang="ru-RU" sz="3200" dirty="0" smtClean="0"/>
          </a:p>
          <a:p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27584" y="548680"/>
            <a:ext cx="7358809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en-US" sz="4800" b="1" dirty="0" smtClean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8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</a:p>
          <a:p>
            <a:pPr algn="ctr">
              <a:defRPr/>
            </a:pPr>
            <a:endParaRPr lang="kk-KZ" sz="4800" b="1" dirty="0" smtClean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kk-KZ" sz="4800" b="1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1" name="Picture 3" descr="C:\Users\User\Desktop\4- а\анимация\roza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98" y="2996952"/>
            <a:ext cx="3487013" cy="3174876"/>
          </a:xfrm>
          <a:prstGeom prst="rect">
            <a:avLst/>
          </a:prstGeom>
          <a:noFill/>
        </p:spPr>
      </p:pic>
      <p:pic>
        <p:nvPicPr>
          <p:cNvPr id="62" name="Picture 3" descr="C:\Users\User\Desktop\4- а\анимация\roza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3487013" cy="3174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6264275" cy="12239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6898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33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43213" y="3644900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rgbClr val="0000FF"/>
              </a:solidFill>
              <a:effectLst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3850" y="4581525"/>
            <a:ext cx="2016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124075" y="6237288"/>
            <a:ext cx="4752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pic>
        <p:nvPicPr>
          <p:cNvPr id="45058" name="Picture 2" descr="http://img-fotki.yandex.ru/get/4515/bravedefender.79/0_4fde3_c8cc8e8c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68951" cy="6858000"/>
          </a:xfrm>
          <a:prstGeom prst="rect">
            <a:avLst/>
          </a:prstGeom>
          <a:noFill/>
        </p:spPr>
      </p:pic>
      <p:pic>
        <p:nvPicPr>
          <p:cNvPr id="11" name="Рисунок 10" descr="http://uti-puti.com.ua/img/urok/z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714488"/>
            <a:ext cx="2647965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6264275" cy="12239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6898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33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43213" y="3644900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rgbClr val="0000FF"/>
              </a:solidFill>
              <a:effectLst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3850" y="4581525"/>
            <a:ext cx="2016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124075" y="6237288"/>
            <a:ext cx="4752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pic>
        <p:nvPicPr>
          <p:cNvPr id="45058" name="Picture 2" descr="http://img-fotki.yandex.ru/get/4515/bravedefender.79/0_4fde3_c8cc8e8c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6895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6264275" cy="12239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6898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33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43213" y="3644900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rgbClr val="0000FF"/>
              </a:solidFill>
              <a:effectLst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3850" y="4581525"/>
            <a:ext cx="2016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124075" y="6237288"/>
            <a:ext cx="4752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pic>
        <p:nvPicPr>
          <p:cNvPr id="24580" name="Picture 4" descr="http://lusana.ru/files/19515/653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285852" y="857232"/>
            <a:ext cx="5929354" cy="430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1-айналым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Суретті мақал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2-айналым 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«Қызық сөздер»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 айналым 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«Кім жүйрік?»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4-айналым  «Ребус»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5- айналым 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«Жаңа сөз жаса»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6-айналым «Мықты болсаң тауып көр»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71472" y="1196752"/>
            <a:ext cx="80724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kk-KZ" sz="4400" b="1" dirty="0" smtClean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916832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9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kk-KZ" sz="9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kk-KZ" sz="8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kk-KZ" sz="7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</a:p>
        </p:txBody>
      </p:sp>
      <p:pic>
        <p:nvPicPr>
          <p:cNvPr id="22534" name="Picture 6" descr="http://appsunmobintl.com/imagelib/56af31b8a62f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428604"/>
            <a:ext cx="65008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kk-KZ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 айналым</a:t>
            </a:r>
            <a:r>
              <a:rPr lang="kk-KZ" sz="1600" b="1" dirty="0" smtClean="0">
                <a:solidFill>
                  <a:srgbClr val="47474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«Суретті мақал » Сурет бойынша мақал құрастыр.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kk-KZ" sz="1600" b="1" dirty="0" smtClean="0">
                <a:solidFill>
                  <a:srgbClr val="474747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kk-KZ" sz="16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Әр дұрыс жауапқа  2  ұпай</a:t>
            </a:r>
            <a:endParaRPr lang="kk-KZ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0_cd289_55c1e520_XL.png"/>
          <p:cNvPicPr>
            <a:picLocks noChangeAspect="1"/>
          </p:cNvPicPr>
          <p:nvPr/>
        </p:nvPicPr>
        <p:blipFill>
          <a:blip r:embed="rId4" cstate="print"/>
          <a:srcRect t="27527" r="3482" b="-203"/>
          <a:stretch>
            <a:fillRect/>
          </a:stretch>
        </p:blipFill>
        <p:spPr>
          <a:xfrm>
            <a:off x="571472" y="1285860"/>
            <a:ext cx="7715304" cy="5000660"/>
          </a:xfrm>
          <a:prstGeom prst="rect">
            <a:avLst/>
          </a:prstGeom>
        </p:spPr>
      </p:pic>
      <p:pic>
        <p:nvPicPr>
          <p:cNvPr id="11" name="Рисунок 10" descr="http://xn--80aaiiocs7akm5bzi.xn--p1ai/wp-content/uploads/2016/10/2174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571612"/>
            <a:ext cx="838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m.gifmania.ru/Animated-Gifs-Predmety/Animations-Jewelry/Images-Gold/Gold-88871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500174"/>
            <a:ext cx="790575" cy="64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714612" y="1785926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 descr="http://ic.pics.livejournal.com/kabilov/14704449/152361/152361_60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00166" y="3000372"/>
            <a:ext cx="64402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s58.radikal.ru/i159/1206/a4/2f550070e4bd.g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2" y="3000372"/>
            <a:ext cx="576681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otvet.imgsmail.ru/download/875a8375f91de049494d6073098e8a2f_da25e9bdf2cb33562372754799148c5b.gif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86182" y="2928934"/>
            <a:ext cx="642942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 descr="http://us.123rf.com/450wm/jehsomwang/jehsomwang1502/jehsomwang150200060/36408269-%D0%98%D0%BB%D0%BB%D1%8E%D1%81%D1%82%D1%80%D0%B0%D1%86%D0%B8%D1%8F-%D0%B8%D0%B7%D0%BE%D0%BB%D0%B8%D1%80%D0%BE%D0%B2%D0%B0%D0%BD%D0%BD%D0%BE%D0%B9-%D0%BA%D1%80%D0%B0%D1%81%D0%BE%D1%87%D0%BD%D0%BE%D0%B9-%D0%B8-%D1%87%D0%B5%D1%80%D0%BD%D0%BE-%D0%B1%D0%B5%D0%BB%D1%8B%D0%B5-%D0%B8%D0%B3%D0%BB.jpg"/>
          <p:cNvPicPr>
            <a:picLocks noChangeAspect="1" noChangeArrowheads="1"/>
          </p:cNvPicPr>
          <p:nvPr/>
        </p:nvPicPr>
        <p:blipFill>
          <a:blip r:embed="rId10" cstate="print"/>
          <a:srcRect r="55169" b="6667"/>
          <a:stretch>
            <a:fillRect/>
          </a:stretch>
        </p:blipFill>
        <p:spPr bwMode="auto">
          <a:xfrm>
            <a:off x="2714612" y="3000372"/>
            <a:ext cx="250088" cy="483590"/>
          </a:xfrm>
          <a:prstGeom prst="rect">
            <a:avLst/>
          </a:prstGeom>
          <a:noFill/>
        </p:spPr>
      </p:pic>
      <p:pic>
        <p:nvPicPr>
          <p:cNvPr id="22" name="Рисунок 21" descr="http://www.gippokratlechit.com/upload/iblock/d45/d45f3b6e014ad3302d7bc32a002b1e05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71604" y="4143380"/>
            <a:ext cx="57319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www.playing-field.ru/img/2015/051910/5750892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71736" y="4000504"/>
            <a:ext cx="52262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pngimg.com/upload/small/bread_PNG2246.pn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43306" y="4143380"/>
            <a:ext cx="642942" cy="55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kartinki-vernisazh.ru/_ph/14/1/578066434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14876" y="2143116"/>
            <a:ext cx="516121" cy="6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://img3.proshkolu.ru/content/media/pic/std/3000000/2973000/2972391-974b5e0193bf6835.gif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43570" y="2071678"/>
            <a:ext cx="97054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drawanime.gcmsite.ru/img/arts/49/06.gif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786578" y="2071678"/>
            <a:ext cx="592106" cy="6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WordArt 3"/>
          <p:cNvSpPr>
            <a:spLocks noChangeArrowheads="1" noChangeShapeType="1" noTextEdit="1"/>
          </p:cNvSpPr>
          <p:nvPr/>
        </p:nvSpPr>
        <p:spPr bwMode="auto">
          <a:xfrm>
            <a:off x="5214942" y="2357430"/>
            <a:ext cx="490537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-   се,       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29" name="Рисунок 28" descr="http://www.balkhashlib.kz/media/resurs/2013-12-02_161731.jpg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14942" y="3500438"/>
            <a:ext cx="357190" cy="82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Рисунок 55" descr="http://www.playcast.ru/previews/2013/12/09/6795102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29322" y="3571876"/>
            <a:ext cx="890586" cy="571504"/>
          </a:xfrm>
          <a:prstGeom prst="rect">
            <a:avLst/>
          </a:prstGeom>
          <a:noFill/>
        </p:spPr>
      </p:pic>
      <p:pic>
        <p:nvPicPr>
          <p:cNvPr id="50180" name="Рисунок 58" descr="http://kartinki-vernisazh.ru/_ph/131/1/353774165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286643" y="3643314"/>
            <a:ext cx="461471" cy="357190"/>
          </a:xfrm>
          <a:prstGeom prst="rect">
            <a:avLst/>
          </a:prstGeom>
          <a:noFill/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5286380" y="4230207"/>
            <a:ext cx="10001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ҚАДІРІН         </a:t>
            </a:r>
            <a:endParaRPr kumimoji="0" lang="kk-K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</a:t>
            </a:r>
            <a:endParaRPr kumimoji="0" lang="kk-K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4643438" y="3357562"/>
            <a:ext cx="8572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САРЫ  </a:t>
            </a: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6572264" y="4000504"/>
            <a:ext cx="12144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ТҮСКЕНДЕ</a:t>
            </a: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kk-K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1714480" y="2285992"/>
            <a:ext cx="2786082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Кітап - алтын қазына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1571604" y="3643314"/>
            <a:ext cx="2857520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Оқу - 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инемен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құдық қазғандай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1500166" y="4857760"/>
            <a:ext cx="2857520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атасы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нан</a:t>
            </a:r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2285984" y="335756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214678" y="4500570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4643438" y="2857496"/>
            <a:ext cx="2857520" cy="21431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Қаз келсе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жаз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келер</a:t>
            </a: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5000628" y="4500570"/>
            <a:ext cx="2857520" cy="50006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Сары тонның қадірін қыс түскенде білесің</a:t>
            </a:r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www.chitalnya.ru/upload3/752/52cff55e47d59818cedab4bc768a333f.gif"/>
          <p:cNvPicPr>
            <a:picLocks noChangeAspect="1" noChangeArrowheads="1" noCrop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29058" y="1571612"/>
            <a:ext cx="571504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5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6264275" cy="12239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6898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33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43213" y="3644900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rgbClr val="0000FF"/>
              </a:solidFill>
              <a:effectLst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3850" y="4581525"/>
            <a:ext cx="2016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124075" y="6237288"/>
            <a:ext cx="4752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pic>
        <p:nvPicPr>
          <p:cNvPr id="24578" name="Picture 2" descr="http://www.pptgrounds.com/wp-content/uploads/2012/11/Notice-Announcement-Paper-Backgrounds.jpg"/>
          <p:cNvPicPr>
            <a:picLocks noChangeAspect="1" noChangeArrowheads="1"/>
          </p:cNvPicPr>
          <p:nvPr/>
        </p:nvPicPr>
        <p:blipFill>
          <a:blip r:embed="rId2" cstate="print"/>
          <a:srcRect l="2691" t="3296" r="1792" b="1133"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785786" y="1099076"/>
            <a:ext cx="792961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2-айналым 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«Қызық сөздер»</a:t>
            </a: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Әр дұрыс жауапқа  1 ұпай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Қалай қарай оқыса да, бірдей мағына беретін басқы және саңғы  дыбыстары бірдей сөздерді </a:t>
            </a:r>
            <a:r>
              <a:rPr kumimoji="0" lang="kk-KZ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жаз.</a:t>
            </a: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2214546" y="2428868"/>
            <a:ext cx="607223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1топ:                                   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     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 </a:t>
            </a:r>
            <a:endParaRPr lang="ru-RU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А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     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kk-KZ" sz="1600" b="1" i="0" u="none" strike="noStrike" cap="none" normalizeH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k-KZ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           ә</a:t>
            </a:r>
            <a:endParaRPr lang="ru-RU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kk-KZ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2-топ:  </a:t>
            </a:r>
            <a:endParaRPr lang="kk-KZ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kk-KZ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       т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474747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      </a:t>
            </a:r>
            <a:r>
              <a:rPr lang="ru-RU" sz="1600" b="1" dirty="0" err="1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endParaRPr lang="ru-RU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       </a:t>
            </a:r>
            <a:r>
              <a:rPr lang="ru-RU" sz="1600" b="1" dirty="0" err="1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</a:t>
            </a:r>
            <a:endParaRPr lang="ru-RU" sz="1600" b="1" dirty="0" smtClean="0">
              <a:solidFill>
                <a:srgbClr val="474747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       </a:t>
            </a:r>
            <a:r>
              <a:rPr lang="ru-RU" sz="1600" b="1" dirty="0" err="1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Қ                        </a:t>
            </a:r>
            <a:r>
              <a:rPr lang="ru-RU" sz="1600" b="1" dirty="0" err="1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</a:t>
            </a:r>
            <a:r>
              <a:rPr lang="ru-RU" sz="1600" b="1" dirty="0" smtClean="0">
                <a:solidFill>
                  <a:srgbClr val="47474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</a:t>
            </a: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547813" y="692150"/>
            <a:ext cx="6264275" cy="12239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76898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33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843213" y="3644900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450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rgbClr val="0000FF"/>
              </a:solidFill>
              <a:effectLst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3850" y="4581525"/>
            <a:ext cx="2016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124075" y="6237288"/>
            <a:ext cx="4752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k-KZ" sz="2000" b="1" i="1" dirty="0">
                <a:solidFill>
                  <a:srgbClr val="0000FF"/>
                </a:solidFill>
                <a:effectLst/>
              </a:rPr>
              <a:t>    </a:t>
            </a:r>
            <a:endParaRPr lang="ru-RU" sz="2000" b="1" i="1" dirty="0">
              <a:solidFill>
                <a:srgbClr val="0000FF"/>
              </a:solidFill>
              <a:effectLst/>
            </a:endParaRPr>
          </a:p>
        </p:txBody>
      </p:sp>
      <p:pic>
        <p:nvPicPr>
          <p:cNvPr id="23554" name="Picture 2" descr="http://nommurestobar.com/imagelib/56c1918b6fb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928662" y="642918"/>
            <a:ext cx="7929618" cy="772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 айналым </a:t>
            </a: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«Кім жүйрік?» </a:t>
            </a: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Көңілді шумақтар</a:t>
            </a: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</a:t>
            </a: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Дұрыс жауапқа  5 ұпай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kk-KZ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1-топ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Баласына ж2ріп,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Ұрсып жатыр К2лік: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-2леніп с2ріп,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Алып қапсың «2лік»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2ншілей «2ңді»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Көрсетпе!-деп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ж2ді.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К2рейіп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баласы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2ленбей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таласып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Жоймасам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 2мді!»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б2нген с2лді.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2-топ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тентек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баласы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3інші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кластаың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3ін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таласып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К3терін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сынасты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кішкене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3еуі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құшаққа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Барынша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к3ене,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Тартысты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жаққа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4" name="Прямоугольник 63"/>
          <p:cNvSpPr/>
          <p:nvPr/>
        </p:nvSpPr>
        <p:spPr>
          <a:xfrm>
            <a:off x="571472" y="1196752"/>
            <a:ext cx="8072494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defRPr/>
            </a:pPr>
            <a:r>
              <a:rPr lang="kk-KZ" sz="4400" b="1" dirty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539750" y="2476500"/>
            <a:ext cx="80645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kk-KZ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kk-KZ">
                <a:latin typeface="Times New Roman" pitchFamily="18" charset="0"/>
                <a:cs typeface="Times New Roman" pitchFamily="18" charset="0"/>
              </a:rPr>
              <a:t> 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kk-KZ" sz="1200" b="1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kk-KZ" sz="2800" b="1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</a:t>
            </a:r>
            <a:endParaRPr lang="kk-KZ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Прямоугольник 56"/>
          <p:cNvSpPr>
            <a:spLocks noChangeArrowheads="1"/>
          </p:cNvSpPr>
          <p:nvPr/>
        </p:nvSpPr>
        <p:spPr bwMode="auto">
          <a:xfrm>
            <a:off x="900113" y="333375"/>
            <a:ext cx="23145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>
                <a:latin typeface="Times New Roman" pitchFamily="18" charset="0"/>
                <a:cs typeface="Times New Roman" pitchFamily="18" charset="0"/>
              </a:rPr>
              <a:t>Сергіту сәті: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3" name="i-main-pic" descr="Картинка 19 из 132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Прямоугольник 58"/>
          <p:cNvSpPr/>
          <p:nvPr/>
        </p:nvSpPr>
        <p:spPr>
          <a:xfrm>
            <a:off x="755576" y="0"/>
            <a:ext cx="6984776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kk-KZ" sz="6600" b="1" dirty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Сергіту сәті</a:t>
            </a:r>
            <a:endParaRPr lang="ru-RU" sz="6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71472" y="1196752"/>
            <a:ext cx="80724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kk-KZ" sz="4400" b="1" dirty="0" smtClean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44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endParaRPr lang="kk-KZ" sz="4400" dirty="0">
              <a:ln w="12700">
                <a:solidFill>
                  <a:srgbClr val="0033CC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916832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sz="9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kk-KZ" sz="9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kk-KZ" sz="8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kk-KZ" sz="7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</a:p>
        </p:txBody>
      </p:sp>
      <p:pic>
        <p:nvPicPr>
          <p:cNvPr id="22530" name="Picture 2" descr="http://elenaranko.ucoz.ru/_ld/1/40232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28728" y="663685"/>
            <a:ext cx="550072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4-айналым  «Ребус»</a:t>
            </a: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Дұрыс жауапқа  5 ұпай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kk-K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fs00.infourok.ru/images/doc/139/161669/hello_html_2b7c39c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643050"/>
            <a:ext cx="32147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balalaralemi.namaztimes.kz/upd/2014/0513/13999565535371a449438c87.1408838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500174"/>
            <a:ext cx="30718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857224" y="5000636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57224" y="5286388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57224" y="5572140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85786" y="5857892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786314" y="5143512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86314" y="5357826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786314" y="5572140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786314" y="5786454"/>
            <a:ext cx="33575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640</TotalTime>
  <Words>286</Words>
  <Application>Microsoft Office PowerPoint</Application>
  <PresentationFormat>Экран (4:3)</PresentationFormat>
  <Paragraphs>198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71</cp:revision>
  <dcterms:created xsi:type="dcterms:W3CDTF">2014-02-16T16:03:36Z</dcterms:created>
  <dcterms:modified xsi:type="dcterms:W3CDTF">2017-03-20T11:56:14Z</dcterms:modified>
</cp:coreProperties>
</file>